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334" r:id="rId5"/>
    <p:sldId id="335" r:id="rId6"/>
    <p:sldId id="336" r:id="rId7"/>
    <p:sldId id="337" r:id="rId8"/>
    <p:sldId id="338" r:id="rId9"/>
    <p:sldId id="332" r:id="rId10"/>
    <p:sldId id="333" r:id="rId11"/>
    <p:sldId id="342" r:id="rId12"/>
    <p:sldId id="350" r:id="rId13"/>
    <p:sldId id="341" r:id="rId14"/>
    <p:sldId id="275" r:id="rId15"/>
    <p:sldId id="287" r:id="rId16"/>
    <p:sldId id="288" r:id="rId17"/>
    <p:sldId id="346" r:id="rId18"/>
    <p:sldId id="347" r:id="rId19"/>
    <p:sldId id="348" r:id="rId20"/>
    <p:sldId id="349" r:id="rId21"/>
    <p:sldId id="309" r:id="rId22"/>
    <p:sldId id="310" r:id="rId23"/>
    <p:sldId id="312" r:id="rId24"/>
    <p:sldId id="314" r:id="rId25"/>
    <p:sldId id="316" r:id="rId26"/>
    <p:sldId id="317" r:id="rId27"/>
    <p:sldId id="318" r:id="rId28"/>
    <p:sldId id="3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0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1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2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2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7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60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03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47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5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1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3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76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4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8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0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06338-C925-4246-9060-3685BCDDC56B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7C6FF-CB04-4CAB-8E8B-A0CE23FE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6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14A7A-09C0-4AFD-AE58-983F9391331F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F5003C-CBEF-4A46-A3F6-5842A2AB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0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37CE00-AE71-4386-89E3-DB381E8D1DB8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A2BA27-A92D-42BE-8713-FF5FFC8C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398E7F-D125-4C35-881A-DEE7E4BDA88D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2CACDD-1BA5-4942-A4CA-6E19993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228C0B-DD2F-4D49-AF8D-4068A2DC93AD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B2299F-2D08-4E5D-BACD-BC04C7CF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2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EB03BC-EBE8-4E33-88E9-05E20AF3FE9A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060965-69B5-489E-A8D5-BE2E31CB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9A8183-8BA6-47C9-B23C-CD9907CE904B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1B034D-8CDF-4894-BD9D-48C38A0C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7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47F848-F5B3-40CE-BE19-78B1BD0E5257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F4FDC2-7FB5-4640-8B8D-9265392C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8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9EA405-1BFF-44E9-8851-58E416885121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8D284-0211-41CB-9878-A9200753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3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452D64-9603-4189-8F88-48AADA6C1615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29A7BD-96A7-4028-967E-AE090ABE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2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C0D278-84F1-4739-974A-621FF74DCD05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485C0D-7884-4E53-A6AA-5AA587E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D8E5-A801-471E-9841-79BEE027C3EA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C709-77F8-43DE-8E0B-5A38F210A4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8F93-E607-4B7D-8F02-2B9F0C4A92CE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9/07/2020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3A7D-998B-441C-8B31-A8128B3C21A2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AF6A-32EB-44AF-BE6C-CEC4A83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6E15-4375-46C2-985B-786C599E2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7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4909B6-DB0C-4334-A744-874D9BE6AAC1}" type="datetimeFigureOut">
              <a:rPr lang="en-US"/>
              <a:pPr>
                <a:defRPr/>
              </a:pPr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1C3555-357A-4F44-A096-815F921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27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4514" y="152400"/>
            <a:ext cx="8977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Fussilat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53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15405"/>
            <a:ext cx="9144000" cy="156966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سَنُرِيهِمْ آيَاتِنَا فِي الْآفَاقِ وَفِي أَنفُسِهِمْ حَتَّىٰ يَتَبَيَّنَ لَهُمْ أَنَّهُ الْحَقُّ ۗ أَوَلَمْ يَكْفِ بِرَبِّكَ أَنَّهُ عَلَىٰ كُلِّ شَيْءٍ شَهِيدٌ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69759"/>
            <a:ext cx="9144000" cy="2308324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Kami akan perlihatkan kepada mereka tanda-tanda kekuasaan Kami di merata-rata tempat dan pada diri mereka sendiri, sehingga ternyata kepada mereka bahawa </a:t>
            </a:r>
            <a:r>
              <a:rPr lang="ms-MY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Al-Qur'an</a:t>
            </a: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adalah benar. </a:t>
            </a:r>
            <a:r>
              <a:rPr lang="ms-MY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Belumkah</a:t>
            </a: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cukup bagi mereka bahawa </a:t>
            </a:r>
            <a:r>
              <a:rPr lang="ms-MY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Tuhanmu</a:t>
            </a:r>
            <a:r>
              <a:rPr lang="ms-MY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mengetahui dan menyaksikan tiap-tiap sesuatu?</a:t>
            </a:r>
            <a:endParaRPr kumimoji="0" lang="ms-MY" sz="24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8272"/>
            <a:ext cx="9144000" cy="2123658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فَيَا فَوْزَ الْمُسْتَغْفِرِيْنَ، وَياَ نَجَاةَ التَّائِبِينَ.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ey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97458"/>
            <a:ext cx="9144000" cy="4031873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7260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srgbClr val="00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prstClr val="black"/>
                </a:solidFill>
              </a:ln>
              <a:solidFill>
                <a:srgbClr val="00FF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06" r="1033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260648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32287"/>
            <a:ext cx="9144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92" y="4114800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16024" y="1556792"/>
            <a:ext cx="8748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</a:t>
            </a:r>
            <a:endParaRPr lang="en-US" sz="50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أَنَّ مُحَمَّدًا عَبْدُهُ وَرَسُولُهُ</a:t>
            </a:r>
            <a:endParaRPr lang="ms-MY" sz="50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425" y="262389"/>
            <a:ext cx="750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852" y="452634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00033" y="316974"/>
            <a:ext cx="821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14976"/>
            <a:ext cx="8460432" cy="156966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82868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4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14349" y="254911"/>
            <a:ext cx="7500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424" y="1785590"/>
            <a:ext cx="7620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وَطَاعَتِهِ لَعَلَّكُمْ تُفْلِحُوْنَ.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8286808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sama-sama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ketaqwaan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sahaja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mencapai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kelak</a:t>
            </a:r>
            <a:r>
              <a:rPr lang="en-US" sz="2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570459" y="457200"/>
            <a:ext cx="6048672" cy="11025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283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07156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2022465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للهِ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92" y="4467761"/>
            <a:ext cx="8286808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10" y="22860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484313"/>
            <a:ext cx="8532813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وَا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مُسْلِمِيْنَ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وَالْمُسْلِمَاتِ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الأَحْيَاءِ مِنْهُمْ 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1947208"/>
            <a:ext cx="878522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الْبَلَاءَ وَالْوَبَاءَ وَالْفَحْشَاءَ مَا لَا يَصْرِفُهُ غَيْرُكَ. اللَّهُمَّ إِنَّا نَعُوذُ بِكَ مِنَ البَرَصِ وَالْجُنُونِ وَالْجُذَامِ وَسَيِّئِ الأَسْقَامِ،	اللَّهُمَّ اشْفِ مَرْضَانَا وَارْحَمْ مَوْتَانَا وَالْطُفْ بِنَا فِيمَا نَزَلَ بِنَا. </a:t>
            </a:r>
            <a:endParaRPr lang="ar-EG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5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Senantiasa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Mendapat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Hidayah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Taufiq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Kesihatan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Keselamatan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DariMu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Kebawah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Mulia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Kami,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Marhum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Mahmud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Muktafi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Shah,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Limpahilah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Nur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Zahirah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Terengganu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Ahli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Keluarga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Keturunan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Kerabat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Para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Ulama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Semua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Pembesar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Hakim-hakim,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Pegawai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Kerajaan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Rakyat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Jelata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Dari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Kalangan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Orang Islam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Mereka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Beriman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Lelaki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Perempuan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Dunia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Wahai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Penyayang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Kami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Tengku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Muhammad Ismail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315502"/>
            <a:ext cx="8735886" cy="426270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آتِنَا فِي الدُّنْيَا حَسَنَةً وَفِي الآخِرَةِ حَسَنَةً  وَقِنَا عَذَابَ النَّارِ. وَصَلَّى اللهُ عَلىَ سَيِّدِنَا مُحَمَّدٍ وَعَلىَ آلِهِ وَصَحْبِهِ وَسَلَّمْ. وَالْحَمْدُ للهِ رَبِّ الْعَالَمِيْنَ.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8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رَسُوْلُ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762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01631"/>
            <a:ext cx="8643998" cy="20928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kami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Allah.</a:t>
            </a:r>
            <a:endParaRPr lang="en-US" sz="26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28600" y="1750874"/>
            <a:ext cx="8572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اَللهُمّ صَلّ وَسَلّمْ عَلٰى سَيِّدِنَا مُحَمّدٍ وَعَلى آلِهِ وَأَصْحَابِهِ وَمَنْ تَبِعَهُمْ بِإِحْسَانٍ إِلَى يَوْمِ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الدِّيْن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077831"/>
            <a:ext cx="8439208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357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14348" y="2286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62426"/>
            <a:ext cx="8763000" cy="861774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اتّقُوا اللهَ حَقّ تُقَاتِهِ وَلاَ تَمُوْتُنَّ إِلاّ وَأَنْتُمْ مُسْلِمُوْنَ</a:t>
            </a:r>
            <a:endParaRPr lang="ms-MY" sz="5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208100"/>
            <a:ext cx="8610600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semasa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kesenangan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ataupun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kesusahan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keuntungan</a:t>
            </a:r>
            <a:r>
              <a:rPr lang="en-US" sz="26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579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2191641"/>
            <a:ext cx="7688943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 An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Nisa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59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857" y="3397984"/>
            <a:ext cx="8755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ms-MY" sz="5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5213866"/>
            <a:ext cx="8991600" cy="83099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taatilah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taatilah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MY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MY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1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98399"/>
            <a:ext cx="9144000" cy="2035201"/>
          </a:xfrm>
          <a:prstGeom prst="rightArrow">
            <a:avLst>
              <a:gd name="adj1" fmla="val 63499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Patuh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SOP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ulil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menangani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penularan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wabak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19.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6140"/>
            <a:ext cx="9144000" cy="156966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يَا أَيُّهَا الَّذِينَ آمَنُوا أَطِيعُوا اللَّهَ وَأَطِيعُوا الرَّسُولَ وَأُولِي الْأَمْرِ مِنكُمْ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3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3855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Persiapan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309537"/>
            <a:ext cx="8066199" cy="12031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Norma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baharu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Muslim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bertanggungjawab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berperanan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diteruskan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628" y="1855113"/>
            <a:ext cx="8067971" cy="124242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merasakan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bahawa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bawah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aturan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SWT.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00400" y="3143072"/>
            <a:ext cx="5410200" cy="76944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Pupuk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rasa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pengharapan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00400" y="5562600"/>
            <a:ext cx="5410200" cy="430887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Kembali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tugas</a:t>
            </a:r>
            <a:r>
              <a:rPr lang="en-MY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asasi</a:t>
            </a:r>
            <a:endParaRPr lang="ms-MY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Dodecagon 2"/>
          <p:cNvSpPr/>
          <p:nvPr/>
        </p:nvSpPr>
        <p:spPr>
          <a:xfrm>
            <a:off x="147084" y="1778913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decagon 10"/>
          <p:cNvSpPr/>
          <p:nvPr/>
        </p:nvSpPr>
        <p:spPr>
          <a:xfrm>
            <a:off x="226828" y="4004737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76200" y="3855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Persiapan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292624"/>
            <a:ext cx="8066199" cy="13555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Meletakkan sebesar-besar nilaian manusia adalah pada agamanya.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628" y="1447800"/>
            <a:ext cx="8067971" cy="101382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Persediaan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mencabar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decagon 10"/>
          <p:cNvSpPr/>
          <p:nvPr/>
        </p:nvSpPr>
        <p:spPr>
          <a:xfrm>
            <a:off x="147084" y="1143000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decagon 11"/>
          <p:cNvSpPr/>
          <p:nvPr/>
        </p:nvSpPr>
        <p:spPr>
          <a:xfrm>
            <a:off x="216196" y="3048000"/>
            <a:ext cx="609600" cy="609600"/>
          </a:xfrm>
          <a:prstGeom prst="dodec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830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</dc:creator>
  <cp:lastModifiedBy>USER</cp:lastModifiedBy>
  <cp:revision>96</cp:revision>
  <dcterms:created xsi:type="dcterms:W3CDTF">2018-10-10T23:20:07Z</dcterms:created>
  <dcterms:modified xsi:type="dcterms:W3CDTF">2020-07-09T04:44:33Z</dcterms:modified>
</cp:coreProperties>
</file>